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8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94"/>
    <a:srgbClr val="333333"/>
    <a:srgbClr val="41A7BF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23.10.2019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2023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1093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2705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9517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5024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8732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717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1052736"/>
            <a:ext cx="288032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3068960"/>
            <a:ext cx="8136904" cy="18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Слово хвали</a:t>
            </a:r>
            <a:endParaRPr lang="ru-RU" sz="72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2780928"/>
            <a:ext cx="8496944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Великий Господь </a:t>
            </a:r>
            <a: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</a:t>
            </a:r>
            <a: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прославлений 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вельми в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місті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Бога, на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святій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Своїй</a:t>
            </a:r>
            <a:r>
              <a:rPr lang="ru-RU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горі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16835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2780928"/>
            <a:ext cx="8496944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 у храмах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Своїх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разом</a:t>
            </a:r>
            <a: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молодими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організаторами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баптистських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церков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злими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твердинями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міст</a:t>
            </a:r>
            <a: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знаний. </a:t>
            </a:r>
            <a:endParaRPr lang="en-US" sz="42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16835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:4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9567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2780928"/>
            <a:ext cx="8496944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Розмишляли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ми, Боже</a:t>
            </a:r>
            <a:r>
              <a:rPr lang="ru-RU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милість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Твою до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мешканців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міста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серед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дому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молитви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Твого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99792" y="1052736"/>
            <a:ext cx="352839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:10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07105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2780928"/>
            <a:ext cx="8496944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18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18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Як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Імʼя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Твоє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Боже, так </a:t>
            </a:r>
            <a:r>
              <a:rPr lang="ru-RU" sz="38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слава Твоя 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аж по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кінці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землі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серед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молодих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баптистів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серед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усіх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народів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рас та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кольорів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справедливости </a:t>
            </a:r>
            <a:r>
              <a:rPr lang="en-US" sz="38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8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повна</a:t>
            </a:r>
            <a:r>
              <a:rPr lang="ru-RU" sz="38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правиця</a:t>
            </a:r>
            <a:r>
              <a:rPr lang="ru-RU" sz="38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Твоя! </a:t>
            </a:r>
            <a:endParaRPr lang="en-US" sz="38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99792" y="1052736"/>
            <a:ext cx="352839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:11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79999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2780928"/>
            <a:ext cx="8496944" cy="28083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Нехай </a:t>
            </a:r>
            <a:r>
              <a:rPr lang="ru-RU" sz="42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веселяться</a:t>
            </a:r>
            <a: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усі</a:t>
            </a:r>
            <a:r>
              <a:rPr lang="ru-RU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Господи,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українські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міста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хай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тішаться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через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Твої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правосуддя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99792" y="1052736"/>
            <a:ext cx="352839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:12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895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2780928"/>
            <a:ext cx="8496944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Оточіте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місто</a:t>
            </a:r>
            <a:r>
              <a:rPr lang="ru-RU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молоді</a:t>
            </a:r>
            <a:r>
              <a:rPr lang="ru-RU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працівники-баптисти</a:t>
            </a:r>
            <a:r>
              <a:rPr lang="ru-RU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обступіте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полічіть</a:t>
            </a:r>
            <a: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церковні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башти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2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99792" y="1052736"/>
            <a:ext cx="352839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:13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58576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2780928"/>
            <a:ext cx="8496944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16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16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6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зверніте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увагу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те, де у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ньому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організовуються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нові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церкви,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високість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духовної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праці</a:t>
            </a:r>
            <a:r>
              <a:rPr lang="en-US" sz="36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</a:t>
            </a:r>
            <a:r>
              <a:rPr lang="en-US" sz="36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ньому</a:t>
            </a:r>
            <a:r>
              <a:rPr lang="ru-RU" sz="36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пообмірюйте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розповісти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поколінню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наступному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народження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згори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36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99792" y="1052736"/>
            <a:ext cx="352839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:14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731095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2780928"/>
            <a:ext cx="8496944" cy="25202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 smtClean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Цей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 то наш Бог </a:t>
            </a:r>
            <a: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вічні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віки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буде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провадити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нас аж до смерти! 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99792" y="1052736"/>
            <a:ext cx="352839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:15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16480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46</Words>
  <Application>Microsoft Office PowerPoint</Application>
  <PresentationFormat>Экран (4:3)</PresentationFormat>
  <Paragraphs>43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ПСАЛОМ 48 </vt:lpstr>
      <vt:lpstr>ПСАЛОМ 48:2 </vt:lpstr>
      <vt:lpstr>ПСАЛОМ 48:4 </vt:lpstr>
      <vt:lpstr>ПСАЛОМ 48:10 </vt:lpstr>
      <vt:lpstr>ПСАЛОМ 48:11 </vt:lpstr>
      <vt:lpstr>ПСАЛОМ 48:12 </vt:lpstr>
      <vt:lpstr>ПСАЛОМ 48:13 </vt:lpstr>
      <vt:lpstr>ПСАЛОМ 48:14 </vt:lpstr>
      <vt:lpstr>ПСАЛОМ 48:15 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185</cp:revision>
  <dcterms:created xsi:type="dcterms:W3CDTF">2011-03-25T18:27:23Z</dcterms:created>
  <dcterms:modified xsi:type="dcterms:W3CDTF">2019-10-23T15:53:14Z</dcterms:modified>
</cp:coreProperties>
</file>